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1" r:id="rId9"/>
    <p:sldId id="263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E8D1DFA-17E5-4F49-B5D9-EF9626DBDF6D}">
          <p14:sldIdLst>
            <p14:sldId id="256"/>
          </p14:sldIdLst>
        </p14:section>
        <p14:section name="Erklärung" id="{10E84BB4-CC6F-4517-8F05-991FAD30A796}">
          <p14:sldIdLst>
            <p14:sldId id="257"/>
            <p14:sldId id="258"/>
            <p14:sldId id="259"/>
            <p14:sldId id="261"/>
            <p14:sldId id="263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4911" autoAdjust="0"/>
  </p:normalViewPr>
  <p:slideViewPr>
    <p:cSldViewPr snapToGrid="0">
      <p:cViewPr varScale="1">
        <p:scale>
          <a:sx n="104" d="100"/>
          <a:sy n="104" d="100"/>
        </p:scale>
        <p:origin x="15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D2039-1B3E-4110-A369-4C98CFD2EF55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5FDCD-5539-4084-A9DB-63EBFC4D53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4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FDCD-5539-4084-A9DB-63EBFC4D533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34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5FDCD-5539-4084-A9DB-63EBFC4D533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37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6.wdp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CF18A57-7F83-4FFB-AEE7-AC5F7CF6A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" y="0"/>
            <a:ext cx="12190426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BCC6B4A0-CAC4-43BF-90B8-259791A1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29" name="Fußzeilenplatzhalter 4">
            <a:extLst>
              <a:ext uri="{FF2B5EF4-FFF2-40B4-BE49-F238E27FC236}">
                <a16:creationId xmlns:a16="http://schemas.microsoft.com/office/drawing/2014/main" id="{1EFA8381-D015-4DC8-853A-E937DFF3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30" name="Foliennummernplatzhalter 5">
            <a:extLst>
              <a:ext uri="{FF2B5EF4-FFF2-40B4-BE49-F238E27FC236}">
                <a16:creationId xmlns:a16="http://schemas.microsoft.com/office/drawing/2014/main" id="{675F7F1F-A59B-426F-8022-C2A846EB9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E65F0F0-D728-46E5-B8BB-99E3B442B5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AE42DF7-6A74-48A4-B901-A07E6DC4632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Untertitel 2">
            <a:extLst>
              <a:ext uri="{FF2B5EF4-FFF2-40B4-BE49-F238E27FC236}">
                <a16:creationId xmlns:a16="http://schemas.microsoft.com/office/drawing/2014/main" id="{6F3F5833-2330-41B6-9789-110C762F2AC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36" name="Titelplatzhalter 1">
            <a:extLst>
              <a:ext uri="{FF2B5EF4-FFF2-40B4-BE49-F238E27FC236}">
                <a16:creationId xmlns:a16="http://schemas.microsoft.com/office/drawing/2014/main" id="{173D083B-8250-49B5-B1B8-B0B4408FB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426" y="655499"/>
            <a:ext cx="846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2309732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36ADCE-753F-4985-BBCF-5233A227A1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616" y="0"/>
            <a:ext cx="6096383" cy="6858000"/>
          </a:xfrm>
          <a:prstGeom prst="rect">
            <a:avLst/>
          </a:prstGeom>
        </p:spPr>
      </p:pic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6F6085B-E493-442F-B606-5903F65947E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F9E6A2C5-F156-490A-B734-E8A22EDF2FF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9589B765-52E0-4DE9-B1A0-B5F4B53EADF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BE49E03-AD7C-48FF-B4A6-EC496498C9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38873F9-654E-4077-A562-60E67F144C5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 2">
            <a:extLst>
              <a:ext uri="{FF2B5EF4-FFF2-40B4-BE49-F238E27FC236}">
                <a16:creationId xmlns:a16="http://schemas.microsoft.com/office/drawing/2014/main" id="{25CAC76A-02BF-4081-8DB5-020DE003B63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14134" y="4190352"/>
            <a:ext cx="4337936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33D91460-F7D6-4E3E-81D0-7B42298F7B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6" y="2023063"/>
            <a:ext cx="4349258" cy="1826067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Zwischentitel-</a:t>
            </a:r>
            <a:br>
              <a:rPr lang="de-DE" dirty="0"/>
            </a:br>
            <a:r>
              <a:rPr lang="de-DE" dirty="0" err="1"/>
              <a:t>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262185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072CF81-F29A-4C5D-969B-2430BC513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230" y="0"/>
            <a:ext cx="6096384" cy="6858000"/>
          </a:xfrm>
          <a:prstGeom prst="rect">
            <a:avLst/>
          </a:prstGeom>
        </p:spPr>
      </p:pic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6F6085B-E493-442F-B606-5903F65947E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F9E6A2C5-F156-490A-B734-E8A22EDF2FF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9589B765-52E0-4DE9-B1A0-B5F4B53EADF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BE49E03-AD7C-48FF-B4A6-EC496498C9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38873F9-654E-4077-A562-60E67F144C5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 2">
            <a:extLst>
              <a:ext uri="{FF2B5EF4-FFF2-40B4-BE49-F238E27FC236}">
                <a16:creationId xmlns:a16="http://schemas.microsoft.com/office/drawing/2014/main" id="{25CAC76A-02BF-4081-8DB5-020DE003B63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14134" y="4190352"/>
            <a:ext cx="4337936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33D91460-F7D6-4E3E-81D0-7B42298F7B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6" y="2023063"/>
            <a:ext cx="4349258" cy="1826067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Zwischentitel-</a:t>
            </a:r>
            <a:br>
              <a:rPr lang="de-DE" dirty="0"/>
            </a:br>
            <a:r>
              <a:rPr lang="de-DE" dirty="0" err="1"/>
              <a:t>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1006775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6D7F6ABF-0243-4366-8C9B-C64E47033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78867" cy="6858001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57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39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63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AFAAABF-AFCA-442C-8AA8-7F55ECBD5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89" y="0"/>
            <a:ext cx="4178867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57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39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40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EF544C2-063B-47F7-8CD3-91686DB8D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171547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57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39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602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2B718A6-CD66-41EE-B790-E818580CA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129" y="0"/>
            <a:ext cx="4178871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898EAD74-A009-433A-8C13-FF7977BD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3BAF5AF-89C0-49C9-9D01-DC274820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B57C765-E33E-4106-A0CA-A5BAC5BB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B8AD4AE-2708-4C75-A067-E9CF14B5755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EA739BC-C101-4CC6-A0B2-BCDD25BA7A7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ntertitel 2">
            <a:extLst>
              <a:ext uri="{FF2B5EF4-FFF2-40B4-BE49-F238E27FC236}">
                <a16:creationId xmlns:a16="http://schemas.microsoft.com/office/drawing/2014/main" id="{37674BD5-565F-403C-BBC6-3D3EA2473E9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02425" y="4190352"/>
            <a:ext cx="6155899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0C1484B-71B3-4B63-B6E7-2BF733284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0716" y="2023063"/>
            <a:ext cx="614690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</a:t>
            </a:r>
          </a:p>
        </p:txBody>
      </p:sp>
    </p:spTree>
    <p:extLst>
      <p:ext uri="{BB962C8B-B14F-4D97-AF65-F5344CB8AC3E}">
        <p14:creationId xmlns:p14="http://schemas.microsoft.com/office/powerpoint/2010/main" val="937793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5A11EC29-61BF-4D44-92BE-160CDC9C4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5521" t="13423" r="10223" b="2218"/>
          <a:stretch/>
        </p:blipFill>
        <p:spPr>
          <a:xfrm>
            <a:off x="8013131" y="0"/>
            <a:ext cx="4178869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898EAD74-A009-433A-8C13-FF7977BD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3BAF5AF-89C0-49C9-9D01-DC274820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B57C765-E33E-4106-A0CA-A5BAC5BB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B8AD4AE-2708-4C75-A067-E9CF14B5755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EA739BC-C101-4CC6-A0B2-BCDD25BA7A7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ntertitel 2">
            <a:extLst>
              <a:ext uri="{FF2B5EF4-FFF2-40B4-BE49-F238E27FC236}">
                <a16:creationId xmlns:a16="http://schemas.microsoft.com/office/drawing/2014/main" id="{37674BD5-565F-403C-BBC6-3D3EA2473E9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02425" y="4190352"/>
            <a:ext cx="6155899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0C1484B-71B3-4B63-B6E7-2BF733284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0716" y="2023063"/>
            <a:ext cx="614690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D905F5-C24F-461D-8C73-A2995052C8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131" y="0"/>
            <a:ext cx="417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73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58E0D17-32DE-4CB3-A2A4-20739E7E8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130" y="0"/>
            <a:ext cx="4178869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898EAD74-A009-433A-8C13-FF7977BD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3BAF5AF-89C0-49C9-9D01-DC274820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B57C765-E33E-4106-A0CA-A5BAC5BB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B8AD4AE-2708-4C75-A067-E9CF14B5755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EA739BC-C101-4CC6-A0B2-BCDD25BA7A7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ntertitel 2">
            <a:extLst>
              <a:ext uri="{FF2B5EF4-FFF2-40B4-BE49-F238E27FC236}">
                <a16:creationId xmlns:a16="http://schemas.microsoft.com/office/drawing/2014/main" id="{37674BD5-565F-403C-BBC6-3D3EA2473E9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02425" y="4190352"/>
            <a:ext cx="6155899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0C1484B-71B3-4B63-B6E7-2BF733284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0716" y="2023063"/>
            <a:ext cx="614690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</a:t>
            </a:r>
          </a:p>
        </p:txBody>
      </p:sp>
    </p:spTree>
    <p:extLst>
      <p:ext uri="{BB962C8B-B14F-4D97-AF65-F5344CB8AC3E}">
        <p14:creationId xmlns:p14="http://schemas.microsoft.com/office/powerpoint/2010/main" val="1538606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9C1A-4C32-43FA-9A14-E6ED12AC7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0" y="1638795"/>
            <a:ext cx="10441525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576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5072413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38CAAE-E41C-4E26-8538-6F19A0AE0C8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28259" y="1638795"/>
            <a:ext cx="5090942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053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51093E48-62DB-4808-9E95-7D51DD5433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36" name="Datumsplatzhalter 3">
            <a:extLst>
              <a:ext uri="{FF2B5EF4-FFF2-40B4-BE49-F238E27FC236}">
                <a16:creationId xmlns:a16="http://schemas.microsoft.com/office/drawing/2014/main" id="{977FE9AC-6A32-4D3F-B934-FC63973B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37" name="Fußzeilenplatzhalter 4">
            <a:extLst>
              <a:ext uri="{FF2B5EF4-FFF2-40B4-BE49-F238E27FC236}">
                <a16:creationId xmlns:a16="http://schemas.microsoft.com/office/drawing/2014/main" id="{C986B38C-4F78-486B-97FE-453B971F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38" name="Foliennummernplatzhalter 5">
            <a:extLst>
              <a:ext uri="{FF2B5EF4-FFF2-40B4-BE49-F238E27FC236}">
                <a16:creationId xmlns:a16="http://schemas.microsoft.com/office/drawing/2014/main" id="{41FCEFCB-6BBD-4C9C-A855-637CFBDCF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5561DAD-B979-4DF9-9354-ACA8530DA49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673E369-17B0-438F-831A-1B55134157A0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Untertitel 2">
            <a:extLst>
              <a:ext uri="{FF2B5EF4-FFF2-40B4-BE49-F238E27FC236}">
                <a16:creationId xmlns:a16="http://schemas.microsoft.com/office/drawing/2014/main" id="{284B3DBD-D049-4407-AAB7-740D811F86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4" name="Titelplatzhalter 1">
            <a:extLst>
              <a:ext uri="{FF2B5EF4-FFF2-40B4-BE49-F238E27FC236}">
                <a16:creationId xmlns:a16="http://schemas.microsoft.com/office/drawing/2014/main" id="{1F72E336-601E-4030-94FA-744E02818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446" y="655499"/>
            <a:ext cx="86842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2610326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325610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4228" y="1638795"/>
            <a:ext cx="325610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44BEFDFE-C877-44E9-A17A-A017EC8AB49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44565" y="1638795"/>
            <a:ext cx="3274636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5415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4"/>
            <a:ext cx="240345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F125496-BB54-45A4-83A3-7C3883906C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56075" y="1638794"/>
            <a:ext cx="240345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25032" y="1638794"/>
            <a:ext cx="240345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4456A49-7D9B-497B-AE3A-82A0A6C59FE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97215" y="1638794"/>
            <a:ext cx="2421987" cy="4846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4450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5072413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38CAAE-E41C-4E26-8538-6F19A0AE0C8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28259" y="1638795"/>
            <a:ext cx="5090942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1C4CA623-FD65-42A1-9006-8D09F115580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383892" y="4175520"/>
            <a:ext cx="5072413" cy="2310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59DF7F33-2417-4E18-B05B-C797268D8B0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28259" y="4175520"/>
            <a:ext cx="5090942" cy="2310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7818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5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964228" y="1638795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44BEFDFE-C877-44E9-A17A-A017EC8AB49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44565" y="1638795"/>
            <a:ext cx="3274636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5B61F0C8-BFFA-4840-B77F-8B1F0B25FFC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83892" y="4182696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1C5FEB3-5BAD-41CE-AF76-93EAE03F250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964228" y="4182696"/>
            <a:ext cx="3256107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2CEC0578-2C33-4A32-AF17-8656C0350F6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544565" y="4182696"/>
            <a:ext cx="3274636" cy="2302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54356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20FFFB1D-ACA9-4A5E-BB6A-4B00CCB7F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5" y="188656"/>
            <a:ext cx="10416780" cy="104080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AE710E0-A72C-4F8B-AF66-9EE43FC13F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2424" y="1233609"/>
            <a:ext cx="10416780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383E918-99B4-449E-A38C-F5BB264C4093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0EFA8D4-D2E5-45A3-83BD-E1845BCEB262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7348A278-2EB6-4C3C-A5FD-7A49385029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7EDF5DF9-DACC-4BBC-8E15-3981E4FC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A5DBCD23-E29A-40B5-B1D0-3FBBEAF9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34F37928-6F1B-472D-A799-A1F18CA1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790FDB-C759-44E2-B2D8-7F7283354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776D8CC-EFD5-424E-B65B-35534679AE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9F255D-A2D8-4A1B-AD35-47C759FE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892" y="1638794"/>
            <a:ext cx="240345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F125496-BB54-45A4-83A3-7C3883906C2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56075" y="1638794"/>
            <a:ext cx="240345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6A14020-6045-4542-9447-5955E64F7E8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725032" y="1638794"/>
            <a:ext cx="240345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4456A49-7D9B-497B-AE3A-82A0A6C59FE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97215" y="1638794"/>
            <a:ext cx="2421987" cy="2302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899C98CE-12EB-4497-84C2-30DCB3C9144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83892" y="4182763"/>
            <a:ext cx="240345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DF4124E4-84F0-4BAF-99E3-0AF708E8B95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56075" y="4182763"/>
            <a:ext cx="240345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7AD3E67D-D6F3-435E-978E-FA84EB6377C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725032" y="4182763"/>
            <a:ext cx="240345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24CD9081-DDE6-4D91-AB90-BE9B870E84E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397215" y="4182763"/>
            <a:ext cx="2421987" cy="23054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6631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F3A2FE28-3A14-43CE-B3B4-918A7D4A56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42" name="Datumsplatzhalter 3">
            <a:extLst>
              <a:ext uri="{FF2B5EF4-FFF2-40B4-BE49-F238E27FC236}">
                <a16:creationId xmlns:a16="http://schemas.microsoft.com/office/drawing/2014/main" id="{57429828-B255-41B7-B97C-9CE70BED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43" name="Fußzeilenplatzhalter 4">
            <a:extLst>
              <a:ext uri="{FF2B5EF4-FFF2-40B4-BE49-F238E27FC236}">
                <a16:creationId xmlns:a16="http://schemas.microsoft.com/office/drawing/2014/main" id="{4EA47AB2-6D78-4DBE-9603-06C2DBF0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44" name="Foliennummernplatzhalter 5">
            <a:extLst>
              <a:ext uri="{FF2B5EF4-FFF2-40B4-BE49-F238E27FC236}">
                <a16:creationId xmlns:a16="http://schemas.microsoft.com/office/drawing/2014/main" id="{9CC6FE34-C329-4A5D-8A6B-03B09E94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A4037054-4884-48A5-BBB5-43269EF4A84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2B4E94E-C1CE-4A4D-95FD-4E563D515BA7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ntertitel 2">
            <a:extLst>
              <a:ext uri="{FF2B5EF4-FFF2-40B4-BE49-F238E27FC236}">
                <a16:creationId xmlns:a16="http://schemas.microsoft.com/office/drawing/2014/main" id="{8C7DE718-19A4-45B9-9E36-B377A2C6D80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9" name="Titelplatzhalter 1">
            <a:extLst>
              <a:ext uri="{FF2B5EF4-FFF2-40B4-BE49-F238E27FC236}">
                <a16:creationId xmlns:a16="http://schemas.microsoft.com/office/drawing/2014/main" id="{4D5BE24D-1141-4BD8-858B-34F4F9650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426" y="655499"/>
            <a:ext cx="8462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12925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348E4900-4F29-423B-96B2-EAE767929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"/>
            <a:ext cx="12192000" cy="6857735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34" name="Datumsplatzhalter 3">
            <a:extLst>
              <a:ext uri="{FF2B5EF4-FFF2-40B4-BE49-F238E27FC236}">
                <a16:creationId xmlns:a16="http://schemas.microsoft.com/office/drawing/2014/main" id="{1ADA9022-07F6-43C4-BC8D-6F64AF60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7BD72026-500C-4469-93A3-CF68CF113BD6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E8EB109C-7CAD-41A5-8D2F-EDF3F954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8762" y="6592741"/>
            <a:ext cx="43385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F956AA7E-1565-45AB-B86C-1E8A10B61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B7118D6-43E7-4DB0-99AD-D9B1E7B5EB4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F2340558-4170-4B47-BEA3-177E88D2386C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ntertitel 2">
            <a:extLst>
              <a:ext uri="{FF2B5EF4-FFF2-40B4-BE49-F238E27FC236}">
                <a16:creationId xmlns:a16="http://schemas.microsoft.com/office/drawing/2014/main" id="{11961BB1-11F8-40A2-9BB8-9DD7A3F06E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286446" y="71418"/>
            <a:ext cx="8650852" cy="229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1" name="Titelplatzhalter 1">
            <a:extLst>
              <a:ext uri="{FF2B5EF4-FFF2-40B4-BE49-F238E27FC236}">
                <a16:creationId xmlns:a16="http://schemas.microsoft.com/office/drawing/2014/main" id="{82A8F8B3-861D-4C62-9678-E48E74982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446" y="655499"/>
            <a:ext cx="86842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ts val="5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126978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B46CBF53-3F34-4765-81BE-AC8AA3F0D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5990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698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A77E84-40BF-4B33-BBC7-F1EF35C30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6095986" cy="6858001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98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A1D2AE3-5F40-40DB-AD53-A033B252F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6095985" cy="685800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52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FFFA098-1668-4EB0-B282-DBDB8E10EE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"/>
            <a:ext cx="6095984" cy="6858001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sp>
        <p:nvSpPr>
          <p:cNvPr id="18" name="Untertitel 2">
            <a:extLst>
              <a:ext uri="{FF2B5EF4-FFF2-40B4-BE49-F238E27FC236}">
                <a16:creationId xmlns:a16="http://schemas.microsoft.com/office/drawing/2014/main" id="{A57C30FC-4BF2-49D8-BAA5-6CCED7A1883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487562" y="4188727"/>
            <a:ext cx="5351163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D53A00E-4AD3-4A8E-820E-C8010EAB7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5853" y="2023063"/>
            <a:ext cx="5343345" cy="1719541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Zwischentitelformat bearbeiten bis zur </a:t>
            </a:r>
            <a:br>
              <a:rPr lang="de-DE" dirty="0"/>
            </a:br>
            <a:r>
              <a:rPr lang="de-DE" dirty="0"/>
              <a:t>Zeile 3</a:t>
            </a:r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8BA66A12-545D-4691-B25F-C24CDCD6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  <a:ln>
            <a:noFill/>
          </a:ln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F8C68750-8C5D-4A66-83AC-C6C2EB5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7562" y="6592741"/>
            <a:ext cx="4449730" cy="229631"/>
          </a:xfrm>
          <a:ln>
            <a:noFill/>
          </a:ln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39" name="Foliennummernplatzhalter 5">
            <a:extLst>
              <a:ext uri="{FF2B5EF4-FFF2-40B4-BE49-F238E27FC236}">
                <a16:creationId xmlns:a16="http://schemas.microsoft.com/office/drawing/2014/main" id="{ED18E1A1-A573-404C-A63B-4C6269E8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478" y="71418"/>
            <a:ext cx="827726" cy="2296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4796854-12CA-42D0-A7B7-1A39B8A4EEB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7117" y="6592741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402396-A2D4-454E-A2EE-F2FCECCB9D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960951" y="0"/>
            <a:ext cx="0" cy="265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19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-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EBAC9803-D42B-4F2B-AACB-2FC4336C7191}"/>
              </a:ext>
            </a:extLst>
          </p:cNvPr>
          <p:cNvSpPr/>
          <p:nvPr userDrawn="1"/>
        </p:nvSpPr>
        <p:spPr>
          <a:xfrm>
            <a:off x="-1502" y="6545347"/>
            <a:ext cx="12193502" cy="3126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A11EC29-61BF-4D44-92BE-160CDC9C4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3" y="-5674"/>
            <a:ext cx="6095997" cy="6863674"/>
          </a:xfrm>
          <a:prstGeom prst="rect">
            <a:avLst/>
          </a:prstGeom>
        </p:spPr>
      </p:pic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6F6085B-E493-442F-B606-5903F65947E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70639" y="6595192"/>
            <a:ext cx="827726" cy="227179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22C6FC8-860C-4D3B-B1D5-C94BD181C6E5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F9E6A2C5-F156-490A-B734-E8A22EDF2FF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716156" y="6592741"/>
            <a:ext cx="4338530" cy="229631"/>
          </a:xfr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9589B765-52E0-4DE9-B1A0-B5F4B53EADF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170640" y="71418"/>
            <a:ext cx="827726" cy="229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fld id="{E9B0F906-1C27-4310-957A-836A483D7C40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0B64A6-F08B-450A-A2E2-7D57D013893E}"/>
              </a:ext>
            </a:extLst>
          </p:cNvPr>
          <p:cNvGrpSpPr/>
          <p:nvPr userDrawn="1"/>
        </p:nvGrpSpPr>
        <p:grpSpPr>
          <a:xfrm>
            <a:off x="-2289" y="168466"/>
            <a:ext cx="1219648" cy="1000610"/>
            <a:chOff x="-2289" y="1501633"/>
            <a:chExt cx="1219648" cy="100061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5EA7CF4-19D4-4698-91B2-80D02511FEDF}"/>
                </a:ext>
              </a:extLst>
            </p:cNvPr>
            <p:cNvSpPr/>
            <p:nvPr userDrawn="1"/>
          </p:nvSpPr>
          <p:spPr>
            <a:xfrm>
              <a:off x="-2289" y="1501633"/>
              <a:ext cx="1219648" cy="1000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D9B5FA3-4E78-4DC2-8A9C-B0E0BED574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51" y="1645713"/>
              <a:ext cx="871151" cy="705824"/>
            </a:xfrm>
            <a:prstGeom prst="rect">
              <a:avLst/>
            </a:prstGeom>
          </p:spPr>
        </p:pic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BE49E03-AD7C-48FF-B4A6-EC496498C97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6592741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38873F9-654E-4077-A562-60E67F144C5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09223" y="0"/>
            <a:ext cx="0" cy="265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ntertitel 2">
            <a:extLst>
              <a:ext uri="{FF2B5EF4-FFF2-40B4-BE49-F238E27FC236}">
                <a16:creationId xmlns:a16="http://schemas.microsoft.com/office/drawing/2014/main" id="{25CAC76A-02BF-4081-8DB5-020DE003B63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14134" y="4190352"/>
            <a:ext cx="4337936" cy="143454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Master-Untertitelformat bearbeiten</a:t>
            </a:r>
          </a:p>
          <a:p>
            <a:endParaRPr lang="de-DE" dirty="0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33D91460-F7D6-4E3E-81D0-7B42298F7B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426" y="2023063"/>
            <a:ext cx="4349258" cy="1826067"/>
          </a:xfrm>
        </p:spPr>
        <p:txBody>
          <a:bodyPr anchor="t">
            <a:noAutofit/>
          </a:bodyPr>
          <a:lstStyle>
            <a:lvl1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3800">
                <a:solidFill>
                  <a:schemeClr val="tx1"/>
                </a:solidFill>
                <a:latin typeface="DIN-Regular" panose="020B0500000000000000" pitchFamily="34" charset="0"/>
              </a:defRPr>
            </a:lvl1pPr>
          </a:lstStyle>
          <a:p>
            <a:r>
              <a:rPr lang="de-DE" dirty="0"/>
              <a:t>Zwischentitel-</a:t>
            </a:r>
            <a:br>
              <a:rPr lang="de-DE" dirty="0"/>
            </a:br>
            <a:r>
              <a:rPr lang="de-DE" dirty="0" err="1"/>
              <a:t>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112393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7E5CC2A-F2FB-4247-9BA1-8C208016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6522F0-59A3-4688-82CD-D987DA1A7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9C86EC-3B31-479F-A91D-0322B0EB2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A26DD-7253-4918-B860-5109B0722DA7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25F29A-23BE-4075-8915-5ECBF4FA8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A53A0C-1E3C-4A71-8D69-3A20406F7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0F906-1C27-4310-957A-836A483D7C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09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54" r:id="rId2"/>
    <p:sldLayoutId id="2147483755" r:id="rId3"/>
    <p:sldLayoutId id="2147483756" r:id="rId4"/>
    <p:sldLayoutId id="2147483769" r:id="rId5"/>
    <p:sldLayoutId id="2147483770" r:id="rId6"/>
    <p:sldLayoutId id="2147483774" r:id="rId7"/>
    <p:sldLayoutId id="2147483775" r:id="rId8"/>
    <p:sldLayoutId id="2147483759" r:id="rId9"/>
    <p:sldLayoutId id="2147483771" r:id="rId10"/>
    <p:sldLayoutId id="2147483776" r:id="rId11"/>
    <p:sldLayoutId id="2147483761" r:id="rId12"/>
    <p:sldLayoutId id="2147483772" r:id="rId13"/>
    <p:sldLayoutId id="2147483773" r:id="rId14"/>
    <p:sldLayoutId id="2147483762" r:id="rId15"/>
    <p:sldLayoutId id="2147483777" r:id="rId16"/>
    <p:sldLayoutId id="2147483778" r:id="rId17"/>
    <p:sldLayoutId id="2147483678" r:id="rId18"/>
    <p:sldLayoutId id="2147483763" r:id="rId19"/>
    <p:sldLayoutId id="2147483765" r:id="rId20"/>
    <p:sldLayoutId id="2147483764" r:id="rId21"/>
    <p:sldLayoutId id="2147483766" r:id="rId22"/>
    <p:sldLayoutId id="2147483767" r:id="rId23"/>
    <p:sldLayoutId id="2147483768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C6530-A016-42C9-968C-84E5A904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5013EF-3A1E-4FF9-BFF0-62DA178DB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0BD4787-641C-478B-9E2A-B7611DA5C89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TAG Instanzen und UI</a:t>
            </a:r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83AE3AA-643C-41E5-A584-24320DE6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 </a:t>
            </a:r>
            <a:r>
              <a:rPr lang="de-DE" dirty="0" err="1"/>
              <a:t>instanzen</a:t>
            </a:r>
            <a:r>
              <a:rPr lang="de-DE" dirty="0"/>
              <a:t> und UI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3137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>
            <a:extLst>
              <a:ext uri="{FF2B5EF4-FFF2-40B4-BE49-F238E27FC236}">
                <a16:creationId xmlns:a16="http://schemas.microsoft.com/office/drawing/2014/main" id="{618645D3-F823-4254-B7A9-F7C5642B018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FB1A7B-81F3-4B21-9693-401F6B1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Unterschied:</a:t>
            </a:r>
            <a:br>
              <a:rPr lang="de-DE" dirty="0"/>
            </a:br>
            <a:r>
              <a:rPr lang="de-DE" dirty="0"/>
              <a:t>produktiv vs. </a:t>
            </a:r>
            <a:r>
              <a:rPr lang="de-DE" dirty="0" err="1"/>
              <a:t>integration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02428D-2448-4FF9-890D-D9974AE7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DE75C-7DE5-4FD0-9763-E8A992FA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D810D-5193-4D4E-AF34-D3572D3C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7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B60BC40-59FE-4744-8F30-AA9C9E46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Unterschied:</a:t>
            </a:r>
            <a:br>
              <a:rPr lang="de-DE" dirty="0"/>
            </a:br>
            <a:r>
              <a:rPr lang="de-DE" dirty="0"/>
              <a:t>Produktiv- vs. Integrationsumgebung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DEAB8234-29C5-49A1-A3B9-8ABC8534E4E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650065-0186-4B2A-89AF-70E46FA74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E9398D-97FD-4532-A746-F0636657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DD6E71-B39B-457C-90D4-109EE07D3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DC411B66-C5EE-4E50-AB0B-E600CF08A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232" y="1664074"/>
            <a:ext cx="5072063" cy="1972118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61D451B-2E0A-42E9-8F73-0A660A369E5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5900365" y="1669207"/>
            <a:ext cx="5091113" cy="19249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3FEAAE5-4E4B-42C6-85EE-34F45FCA6FE2}"/>
              </a:ext>
            </a:extLst>
          </p:cNvPr>
          <p:cNvSpPr txBox="1"/>
          <p:nvPr/>
        </p:nvSpPr>
        <p:spPr>
          <a:xfrm>
            <a:off x="574232" y="3755791"/>
            <a:ext cx="50851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https://lptag01.bmwgroup.net:8444/atsea-oracle/#!/home</a:t>
            </a:r>
            <a:br>
              <a:rPr lang="de-DE" b="1" dirty="0"/>
            </a:br>
            <a:br>
              <a:rPr lang="de-DE" b="1" dirty="0"/>
            </a:br>
            <a:endParaRPr lang="de-DE" b="1" dirty="0"/>
          </a:p>
          <a:p>
            <a:r>
              <a:rPr lang="de-DE" b="1" dirty="0"/>
              <a:t>Produktiv Umgebung -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Produktiv Datenbank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Verknüpft mit aktuellem PDX-Handler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Aktuelles release von TAG Backend und GUI</a:t>
            </a:r>
          </a:p>
          <a:p>
            <a:endParaRPr lang="de-DE" dirty="0"/>
          </a:p>
          <a:p>
            <a:r>
              <a:rPr lang="de-DE" dirty="0"/>
              <a:t> – hier wird in der Regel gearbeitet.</a:t>
            </a:r>
          </a:p>
          <a:p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0411C89-BCA0-4C58-98F1-5B742ABF2F33}"/>
              </a:ext>
            </a:extLst>
          </p:cNvPr>
          <p:cNvSpPr txBox="1"/>
          <p:nvPr/>
        </p:nvSpPr>
        <p:spPr>
          <a:xfrm>
            <a:off x="5900365" y="3755791"/>
            <a:ext cx="61724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https://lptag01.bmwgroup.net:8444/</a:t>
            </a:r>
            <a:r>
              <a:rPr lang="de-DE" sz="1400" b="1" dirty="0">
                <a:solidFill>
                  <a:schemeClr val="tx2"/>
                </a:solidFill>
              </a:rPr>
              <a:t>testenv/integration</a:t>
            </a:r>
            <a:r>
              <a:rPr lang="de-DE" sz="1400" b="1" dirty="0"/>
              <a:t>/atsea-oracle/#!/home</a:t>
            </a:r>
          </a:p>
          <a:p>
            <a:endParaRPr lang="de-DE" b="1" dirty="0"/>
          </a:p>
          <a:p>
            <a:r>
              <a:rPr lang="de-DE" b="1" dirty="0"/>
              <a:t>Integrationsumgebung – TAG (</a:t>
            </a:r>
            <a:r>
              <a:rPr lang="de-DE" b="1" dirty="0" err="1"/>
              <a:t>a.k.a</a:t>
            </a:r>
            <a:r>
              <a:rPr lang="de-DE" b="1" dirty="0"/>
              <a:t>. </a:t>
            </a:r>
            <a:r>
              <a:rPr lang="de-DE" b="1" dirty="0" err="1"/>
              <a:t>testenv</a:t>
            </a:r>
            <a:r>
              <a:rPr lang="de-DE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Gelegentlich Kopie der Produktiv Datenbank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Ggf. verknüpft mit </a:t>
            </a:r>
            <a:r>
              <a:rPr lang="de-DE" dirty="0" err="1"/>
              <a:t>Entwicklungs</a:t>
            </a:r>
            <a:r>
              <a:rPr lang="de-DE" dirty="0"/>
              <a:t> PDX-Handler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Test-releases von TAG Backend und GUI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- Kann für Weiterentwicklungstests verwendet werden – </a:t>
            </a:r>
            <a:r>
              <a:rPr lang="de-DE" dirty="0" err="1"/>
              <a:t>takara.yaml</a:t>
            </a:r>
            <a:r>
              <a:rPr lang="de-DE" dirty="0"/>
              <a:t> anpassen</a:t>
            </a:r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108820D-F1C6-4141-8586-536BF527310C}"/>
              </a:ext>
            </a:extLst>
          </p:cNvPr>
          <p:cNvCxnSpPr/>
          <p:nvPr/>
        </p:nvCxnSpPr>
        <p:spPr>
          <a:xfrm>
            <a:off x="7701826" y="1847211"/>
            <a:ext cx="7793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9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>
            <a:extLst>
              <a:ext uri="{FF2B5EF4-FFF2-40B4-BE49-F238E27FC236}">
                <a16:creationId xmlns:a16="http://schemas.microsoft.com/office/drawing/2014/main" id="{618645D3-F823-4254-B7A9-F7C5642B018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FB1A7B-81F3-4B21-9693-401F6B1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devUI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was ist das genau?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02428D-2448-4FF9-890D-D9974AE7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DE75C-7DE5-4FD0-9763-E8A992FA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D810D-5193-4D4E-AF34-D3572D3C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403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B60BC40-59FE-4744-8F30-AA9C9E46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devUI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Was ist das genau?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DEAB8234-29C5-49A1-A3B9-8ABC8534E4E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650065-0186-4B2A-89AF-70E46FA74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pPr/>
              <a:t>15.07.2021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E9398D-97FD-4532-A746-F0636657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DD6E71-B39B-457C-90D4-109EE07D3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FEAAE5-4E4B-42C6-85EE-34F45FCA6FE2}"/>
              </a:ext>
            </a:extLst>
          </p:cNvPr>
          <p:cNvSpPr txBox="1"/>
          <p:nvPr/>
        </p:nvSpPr>
        <p:spPr>
          <a:xfrm>
            <a:off x="1415499" y="3730419"/>
            <a:ext cx="5085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Test GUI in Produktiv Umgebung -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Produktiv Datenbank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Verknüpft mit aktuellem PDX-Handler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Aktuelles release von TAG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tx2"/>
                </a:solidFill>
              </a:rPr>
              <a:t>GUI der Integrationsumgebung</a:t>
            </a:r>
          </a:p>
          <a:p>
            <a:endParaRPr lang="de-DE" dirty="0"/>
          </a:p>
          <a:p>
            <a:r>
              <a:rPr lang="de-DE" dirty="0"/>
              <a:t> – kann zum Testen von neuen Darstellungen verwendet werden sofern diese keine Anpassung am Backend benötigen . </a:t>
            </a:r>
          </a:p>
          <a:p>
            <a:endParaRPr lang="de-DE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6BEBB7C6-F3B6-4F20-9683-55CA37BA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5499" y="1639770"/>
            <a:ext cx="5072063" cy="1900449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3497D35-0D5C-4DFC-B1D5-789F358E7152}"/>
              </a:ext>
            </a:extLst>
          </p:cNvPr>
          <p:cNvCxnSpPr>
            <a:cxnSpLocks/>
          </p:cNvCxnSpPr>
          <p:nvPr/>
        </p:nvCxnSpPr>
        <p:spPr>
          <a:xfrm>
            <a:off x="3701077" y="1821839"/>
            <a:ext cx="2516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F170125-504C-4BE3-8216-90B316309524}"/>
              </a:ext>
            </a:extLst>
          </p:cNvPr>
          <p:cNvSpPr txBox="1"/>
          <p:nvPr/>
        </p:nvSpPr>
        <p:spPr>
          <a:xfrm>
            <a:off x="6705114" y="1821839"/>
            <a:ext cx="6109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/>
              <a:t>https://lptag01.bmwgroup.net:8444/atsea-oracle</a:t>
            </a:r>
            <a:r>
              <a:rPr lang="de-DE" sz="1400" b="1" dirty="0">
                <a:solidFill>
                  <a:schemeClr val="tx2"/>
                </a:solidFill>
              </a:rPr>
              <a:t>.devUI</a:t>
            </a:r>
            <a:r>
              <a:rPr lang="de-DE" sz="1400" b="1" dirty="0"/>
              <a:t>/#!/home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7032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>
            <a:extLst>
              <a:ext uri="{FF2B5EF4-FFF2-40B4-BE49-F238E27FC236}">
                <a16:creationId xmlns:a16="http://schemas.microsoft.com/office/drawing/2014/main" id="{618645D3-F823-4254-B7A9-F7C5642B018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3FB1A7B-81F3-4B21-9693-401F6B17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Überblick:</a:t>
            </a:r>
            <a:br>
              <a:rPr lang="de-DE" dirty="0"/>
            </a:br>
            <a:r>
              <a:rPr lang="de-DE" dirty="0"/>
              <a:t>Zum angucken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02428D-2448-4FF9-890D-D9974AE7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2026-500C-4469-93A3-CF68CF113BD6}" type="datetime1">
              <a:rPr lang="de-DE" smtClean="0"/>
              <a:t>15.07.2021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DE75C-7DE5-4FD0-9763-E8A992FA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TAG &amp; PDX-Handler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AD810D-5193-4D4E-AF34-D3572D3C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719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B60BC40-59FE-4744-8F30-AA9C9E46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Überblick:</a:t>
            </a:r>
            <a:br>
              <a:rPr lang="de-DE" dirty="0"/>
            </a:br>
            <a:r>
              <a:rPr lang="de-DE" dirty="0"/>
              <a:t>Zum angucken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DEAB8234-29C5-49A1-A3B9-8ABC8534E4E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E9398D-97FD-4532-A746-F0636657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Fußzeile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DD6E71-B39B-457C-90D4-109EE07D3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B0F906-1C27-4310-957A-836A483D7C40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426AB64B-2CF7-4C0C-BDE2-ED699836002C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686" y="5192229"/>
            <a:ext cx="1256800" cy="1256800"/>
          </a:xfr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F42B460-2F7D-4E3D-B230-5BC37C7D8DEE}"/>
              </a:ext>
            </a:extLst>
          </p:cNvPr>
          <p:cNvSpPr txBox="1"/>
          <p:nvPr/>
        </p:nvSpPr>
        <p:spPr>
          <a:xfrm>
            <a:off x="5332572" y="5192229"/>
            <a:ext cx="94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lptag01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DF232EA-DC8F-45A1-9095-A60E0FBC7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407" y="4422046"/>
            <a:ext cx="684265" cy="6842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F1AB332-74E7-465D-8871-C1DFDE243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51" y="4422046"/>
            <a:ext cx="684265" cy="68426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A47FB5E-F77D-4225-BC67-FFFBA4AF784A}"/>
              </a:ext>
            </a:extLst>
          </p:cNvPr>
          <p:cNvSpPr txBox="1"/>
          <p:nvPr/>
        </p:nvSpPr>
        <p:spPr>
          <a:xfrm>
            <a:off x="3027364" y="4579512"/>
            <a:ext cx="113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produktiv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081D0AA-1188-493D-83E3-095150ED7525}"/>
              </a:ext>
            </a:extLst>
          </p:cNvPr>
          <p:cNvSpPr txBox="1"/>
          <p:nvPr/>
        </p:nvSpPr>
        <p:spPr>
          <a:xfrm>
            <a:off x="7478104" y="4539967"/>
            <a:ext cx="129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integration</a:t>
            </a:r>
            <a:endParaRPr lang="de-DE" b="1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EF489AE-7B5C-4E5A-B928-311741A5B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25" y="2040967"/>
            <a:ext cx="1137043" cy="1137043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27988D3-B480-416B-B682-30FFAA9FF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43" y="2043319"/>
            <a:ext cx="1137043" cy="113704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B4DB1A8-116D-4E35-B572-9AD2D3FB2F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99" y="1864506"/>
            <a:ext cx="1315856" cy="1315856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BF7A4A62-54F8-4603-8712-5B9CDEEEC412}"/>
              </a:ext>
            </a:extLst>
          </p:cNvPr>
          <p:cNvSpPr txBox="1"/>
          <p:nvPr/>
        </p:nvSpPr>
        <p:spPr>
          <a:xfrm>
            <a:off x="285890" y="1600892"/>
            <a:ext cx="2642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https://lptag01.bmwgroup.net:8444/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FB647CA-A9EA-40B5-8532-29CBD17707B1}"/>
              </a:ext>
            </a:extLst>
          </p:cNvPr>
          <p:cNvSpPr txBox="1"/>
          <p:nvPr/>
        </p:nvSpPr>
        <p:spPr>
          <a:xfrm>
            <a:off x="2718179" y="1587532"/>
            <a:ext cx="1678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tx2"/>
                </a:solidFill>
              </a:rPr>
              <a:t>atsea.oracle</a:t>
            </a:r>
            <a:r>
              <a:rPr lang="de-DE" sz="1200" dirty="0">
                <a:solidFill>
                  <a:schemeClr val="tx2"/>
                </a:solidFill>
              </a:rPr>
              <a:t>/#!/</a:t>
            </a:r>
            <a:r>
              <a:rPr lang="de-DE" sz="1200" dirty="0" err="1">
                <a:solidFill>
                  <a:schemeClr val="tx2"/>
                </a:solidFill>
              </a:rPr>
              <a:t>home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3A1BE58-426B-493E-8AA9-74590B451001}"/>
              </a:ext>
            </a:extLst>
          </p:cNvPr>
          <p:cNvSpPr txBox="1"/>
          <p:nvPr/>
        </p:nvSpPr>
        <p:spPr>
          <a:xfrm>
            <a:off x="4721366" y="1592340"/>
            <a:ext cx="20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tx2"/>
                </a:solidFill>
              </a:rPr>
              <a:t>atsea.oracle.</a:t>
            </a:r>
            <a:r>
              <a:rPr lang="de-DE" sz="1200" b="1" dirty="0" err="1">
                <a:solidFill>
                  <a:schemeClr val="tx2"/>
                </a:solidFill>
              </a:rPr>
              <a:t>devUI</a:t>
            </a:r>
            <a:r>
              <a:rPr lang="de-DE" sz="1200" dirty="0">
                <a:solidFill>
                  <a:schemeClr val="tx2"/>
                </a:solidFill>
              </a:rPr>
              <a:t>/#!/</a:t>
            </a:r>
            <a:r>
              <a:rPr lang="de-DE" sz="1200" dirty="0" err="1">
                <a:solidFill>
                  <a:schemeClr val="tx2"/>
                </a:solidFill>
              </a:rPr>
              <a:t>home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903C6EC-0D89-4EAF-ACF0-DCD09578171A}"/>
              </a:ext>
            </a:extLst>
          </p:cNvPr>
          <p:cNvSpPr txBox="1"/>
          <p:nvPr/>
        </p:nvSpPr>
        <p:spPr>
          <a:xfrm>
            <a:off x="7122162" y="1589078"/>
            <a:ext cx="3031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>
                <a:solidFill>
                  <a:schemeClr val="tx2"/>
                </a:solidFill>
              </a:rPr>
              <a:t>testenv</a:t>
            </a:r>
            <a:r>
              <a:rPr lang="de-DE" sz="1200" b="1" dirty="0">
                <a:solidFill>
                  <a:schemeClr val="tx2"/>
                </a:solidFill>
              </a:rPr>
              <a:t>/</a:t>
            </a:r>
            <a:r>
              <a:rPr lang="de-DE" sz="1200" b="1" dirty="0" err="1">
                <a:solidFill>
                  <a:schemeClr val="tx2"/>
                </a:solidFill>
              </a:rPr>
              <a:t>integration</a:t>
            </a:r>
            <a:r>
              <a:rPr lang="de-DE" sz="1200" dirty="0">
                <a:solidFill>
                  <a:schemeClr val="tx2"/>
                </a:solidFill>
              </a:rPr>
              <a:t>/</a:t>
            </a:r>
            <a:r>
              <a:rPr lang="de-DE" sz="1200" dirty="0" err="1">
                <a:solidFill>
                  <a:schemeClr val="tx2"/>
                </a:solidFill>
              </a:rPr>
              <a:t>atsea.oracle</a:t>
            </a:r>
            <a:r>
              <a:rPr lang="de-DE" sz="1200" dirty="0">
                <a:solidFill>
                  <a:schemeClr val="tx2"/>
                </a:solidFill>
              </a:rPr>
              <a:t>/#!/</a:t>
            </a:r>
            <a:r>
              <a:rPr lang="de-DE" sz="1200" dirty="0" err="1">
                <a:solidFill>
                  <a:schemeClr val="tx2"/>
                </a:solidFill>
              </a:rPr>
              <a:t>home</a:t>
            </a:r>
            <a:endParaRPr lang="de-DE" sz="1200" dirty="0">
              <a:solidFill>
                <a:schemeClr val="tx2"/>
              </a:solidFill>
            </a:endParaRP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4D2DD29F-57DB-4138-B7EC-C3F8C80E818D}"/>
              </a:ext>
            </a:extLst>
          </p:cNvPr>
          <p:cNvCxnSpPr>
            <a:cxnSpLocks/>
            <a:stCxn id="22" idx="2"/>
            <a:endCxn id="19" idx="1"/>
          </p:cNvCxnSpPr>
          <p:nvPr/>
        </p:nvCxnSpPr>
        <p:spPr>
          <a:xfrm>
            <a:off x="4506540" y="5106311"/>
            <a:ext cx="668146" cy="7143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24859C8F-983E-4FF8-9594-71C1F2394BC5}"/>
              </a:ext>
            </a:extLst>
          </p:cNvPr>
          <p:cNvCxnSpPr>
            <a:cxnSpLocks/>
            <a:stCxn id="26" idx="2"/>
            <a:endCxn id="22" idx="0"/>
          </p:cNvCxnSpPr>
          <p:nvPr/>
        </p:nvCxnSpPr>
        <p:spPr>
          <a:xfrm flipH="1">
            <a:off x="4506540" y="3180362"/>
            <a:ext cx="1356425" cy="124168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E912B034-6CFA-44E5-B021-EA19D76FB70C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 flipH="1">
            <a:off x="7193484" y="3178010"/>
            <a:ext cx="1355463" cy="124403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52BFD72-1738-41AC-811D-487BAC9A1532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4848672" y="4764179"/>
            <a:ext cx="200267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9D90B30D-0659-4C35-A92A-F98CB482FE96}"/>
              </a:ext>
            </a:extLst>
          </p:cNvPr>
          <p:cNvSpPr txBox="1"/>
          <p:nvPr/>
        </p:nvSpPr>
        <p:spPr>
          <a:xfrm>
            <a:off x="4799576" y="4475580"/>
            <a:ext cx="194989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Snapshots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unregelmässig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505E0486-C452-4544-8B4E-E23D51701A98}"/>
              </a:ext>
            </a:extLst>
          </p:cNvPr>
          <p:cNvCxnSpPr>
            <a:cxnSpLocks/>
            <a:stCxn id="23" idx="2"/>
            <a:endCxn id="19" idx="3"/>
          </p:cNvCxnSpPr>
          <p:nvPr/>
        </p:nvCxnSpPr>
        <p:spPr>
          <a:xfrm flipH="1">
            <a:off x="6431486" y="5106311"/>
            <a:ext cx="761998" cy="71431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040ED118-9662-4D8B-8408-A4D120D17E8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3531027" y="3180362"/>
            <a:ext cx="975513" cy="12416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6A10B2E-4347-4F04-A5BA-BC1AB6950009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6431486" y="2609489"/>
            <a:ext cx="1548939" cy="235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167DF16B-E021-49EE-BCFD-162BE412575E}"/>
              </a:ext>
            </a:extLst>
          </p:cNvPr>
          <p:cNvSpPr txBox="1"/>
          <p:nvPr/>
        </p:nvSpPr>
        <p:spPr>
          <a:xfrm>
            <a:off x="6467172" y="2306517"/>
            <a:ext cx="155715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sync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unregelmässig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00DC6D84-6015-406C-A5BA-75BFD25952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94" y="5405647"/>
            <a:ext cx="959915" cy="959915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9F9B571B-E6B4-44EF-BEA5-FF9BE3AA274C}"/>
              </a:ext>
            </a:extLst>
          </p:cNvPr>
          <p:cNvSpPr txBox="1"/>
          <p:nvPr/>
        </p:nvSpPr>
        <p:spPr>
          <a:xfrm>
            <a:off x="1065886" y="5802698"/>
            <a:ext cx="1529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Produktiv</a:t>
            </a:r>
            <a:br>
              <a:rPr lang="de-DE" b="1" dirty="0">
                <a:solidFill>
                  <a:schemeClr val="accent1"/>
                </a:solidFill>
              </a:rPr>
            </a:br>
            <a:r>
              <a:rPr lang="de-DE" b="1" dirty="0">
                <a:solidFill>
                  <a:schemeClr val="accent1"/>
                </a:solidFill>
              </a:rPr>
              <a:t>PDX-Handler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E39461EC-CEDA-45F2-B0ED-715E50FB4598}"/>
              </a:ext>
            </a:extLst>
          </p:cNvPr>
          <p:cNvCxnSpPr/>
          <p:nvPr/>
        </p:nvCxnSpPr>
        <p:spPr>
          <a:xfrm flipV="1">
            <a:off x="3655209" y="5094712"/>
            <a:ext cx="622552" cy="6225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fik 67">
            <a:extLst>
              <a:ext uri="{FF2B5EF4-FFF2-40B4-BE49-F238E27FC236}">
                <a16:creationId xmlns:a16="http://schemas.microsoft.com/office/drawing/2014/main" id="{FC4F8F49-67C3-4FB2-93F8-A280B73BD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63" y="5398351"/>
            <a:ext cx="959915" cy="959915"/>
          </a:xfrm>
          <a:prstGeom prst="rect">
            <a:avLst/>
          </a:prstGeom>
        </p:spPr>
      </p:pic>
      <p:sp>
        <p:nvSpPr>
          <p:cNvPr id="69" name="Textfeld 68">
            <a:extLst>
              <a:ext uri="{FF2B5EF4-FFF2-40B4-BE49-F238E27FC236}">
                <a16:creationId xmlns:a16="http://schemas.microsoft.com/office/drawing/2014/main" id="{DC111AF7-96C9-45E7-B7CA-54C47AA80E76}"/>
              </a:ext>
            </a:extLst>
          </p:cNvPr>
          <p:cNvSpPr txBox="1"/>
          <p:nvPr/>
        </p:nvSpPr>
        <p:spPr>
          <a:xfrm>
            <a:off x="9010765" y="5711935"/>
            <a:ext cx="1529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integrations</a:t>
            </a:r>
            <a:br>
              <a:rPr lang="de-DE" b="1" dirty="0"/>
            </a:br>
            <a:r>
              <a:rPr lang="de-DE" b="1" dirty="0"/>
              <a:t>PDX-Handler</a:t>
            </a:r>
          </a:p>
        </p:txBody>
      </p:sp>
      <p:sp>
        <p:nvSpPr>
          <p:cNvPr id="70" name="Datumsplatzhalter 1">
            <a:extLst>
              <a:ext uri="{FF2B5EF4-FFF2-40B4-BE49-F238E27FC236}">
                <a16:creationId xmlns:a16="http://schemas.microsoft.com/office/drawing/2014/main" id="{0B898B1E-7E3B-420C-90D4-6D4473B2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7643" y="6595192"/>
            <a:ext cx="827726" cy="227179"/>
          </a:xfrm>
        </p:spPr>
        <p:txBody>
          <a:bodyPr/>
          <a:lstStyle/>
          <a:p>
            <a:fld id="{7BD72026-500C-4469-93A3-CF68CF113BD6}" type="datetime1">
              <a:rPr lang="de-DE" smtClean="0"/>
              <a:t>15.07.2021</a:t>
            </a:fld>
            <a:endParaRPr lang="de-DE" dirty="0"/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70F45A82-1542-4298-9EFD-88E1E7A9A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80" y="5793016"/>
            <a:ext cx="407532" cy="407532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796C005-350E-4C5A-9BA7-25E3E1AA2F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74" y="5823332"/>
            <a:ext cx="360364" cy="360364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5206B99-DFBF-48C8-87F5-3439045B21C6}"/>
              </a:ext>
            </a:extLst>
          </p:cNvPr>
          <p:cNvCxnSpPr>
            <a:cxnSpLocks/>
          </p:cNvCxnSpPr>
          <p:nvPr/>
        </p:nvCxnSpPr>
        <p:spPr>
          <a:xfrm flipH="1" flipV="1">
            <a:off x="7431801" y="5094712"/>
            <a:ext cx="519163" cy="529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19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raceTronic_Color-01">
      <a:dk1>
        <a:srgbClr val="63666A"/>
      </a:dk1>
      <a:lt1>
        <a:srgbClr val="FFFFFF"/>
      </a:lt1>
      <a:dk2>
        <a:srgbClr val="ED8B00"/>
      </a:dk2>
      <a:lt2>
        <a:srgbClr val="208CA3"/>
      </a:lt2>
      <a:accent1>
        <a:srgbClr val="ED8B00"/>
      </a:accent1>
      <a:accent2>
        <a:srgbClr val="208CA3"/>
      </a:accent2>
      <a:accent3>
        <a:srgbClr val="63666A"/>
      </a:accent3>
      <a:accent4>
        <a:srgbClr val="7030A0"/>
      </a:accent4>
      <a:accent5>
        <a:srgbClr val="FF0000"/>
      </a:accent5>
      <a:accent6>
        <a:srgbClr val="FFF301"/>
      </a:accent6>
      <a:hlink>
        <a:srgbClr val="ED8B00"/>
      </a:hlink>
      <a:folHlink>
        <a:srgbClr val="63666A"/>
      </a:folHlink>
    </a:clrScheme>
    <a:fontScheme name="DIN-TraceTronic">
      <a:majorFont>
        <a:latin typeface="DIN-Regular"/>
        <a:ea typeface=""/>
        <a:cs typeface=""/>
      </a:majorFont>
      <a:minorFont>
        <a:latin typeface="DIN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CC9DBFFEAA66948ADAEC1F261AD3709" ma:contentTypeVersion="1" ma:contentTypeDescription="Ein neues Dokument erstellen." ma:contentTypeScope="" ma:versionID="7f3f53a8e11a72f6c1e4baf65451326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59678F-60D0-4421-8FD0-B78C57C86A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F75963-3F1A-470B-BB92-9B2F7DCBC93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74C03F0-8685-461F-9996-1F4FEBA111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Breitbild</PresentationFormat>
  <Paragraphs>64</Paragraphs>
  <Slides>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DIN-Regular</vt:lpstr>
      <vt:lpstr>Wingdings</vt:lpstr>
      <vt:lpstr>Office</vt:lpstr>
      <vt:lpstr>TAG instanzen und UI </vt:lpstr>
      <vt:lpstr>Unterschied: produktiv vs. integration</vt:lpstr>
      <vt:lpstr>Unterschied: Produktiv- vs. Integrationsumgebung</vt:lpstr>
      <vt:lpstr>devUI: was ist das genau?</vt:lpstr>
      <vt:lpstr>devUI: Was ist das genau?</vt:lpstr>
      <vt:lpstr>Überblick: Zum angucken</vt:lpstr>
      <vt:lpstr>Überblick: Zum angucken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Gruhl, Mathis</dc:creator>
  <cp:lastModifiedBy>Steitz, Markus</cp:lastModifiedBy>
  <cp:revision>214</cp:revision>
  <dcterms:created xsi:type="dcterms:W3CDTF">2019-04-30T07:54:35Z</dcterms:created>
  <dcterms:modified xsi:type="dcterms:W3CDTF">2021-07-15T08:32:45Z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0x010100FCC9DBFFEAA66948ADAEC1F261AD3709</vt:lpwstr>
  </property>
</Properties>
</file>